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1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9" r:id="rId14"/>
    <p:sldId id="266" r:id="rId15"/>
    <p:sldId id="268" r:id="rId16"/>
    <p:sldId id="26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9640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4073D45-BF64-41B1-868F-62F3FCEDE39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7C69814-8810-4FB6-8A41-38B5E54FD242}" type="datetimeFigureOut">
              <a:rPr lang="ru-RU" smtClean="0"/>
              <a:t>14.09.2017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dou_kolobok1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522" y="3557046"/>
            <a:ext cx="4875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(Технологический  приём ПАЗЗЛЫ)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3" y="5480357"/>
            <a:ext cx="331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Автор: Щербакова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Е.Н воспитатель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физической культуре</a:t>
            </a:r>
            <a:endParaRPr lang="ru-RU" dirty="0">
              <a:solidFill>
                <a:schemeClr val="bg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1"/>
            <a:ext cx="84612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Муниципальное бюджетное дошкольное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образовательное </a:t>
            </a:r>
          </a:p>
          <a:p>
            <a:pPr lvl="0" indent="228600" fontAlgn="base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чреждение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Детский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сад «Колобок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», г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Петухово, Курганской области, ул. 9 Мая, д.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12,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тел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8 (35235) 2-40-03, email: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/>
              </a:rPr>
              <a:t>mdou_kolobok1@mail.ru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«Слайд – мастерство»</a:t>
            </a:r>
          </a:p>
          <a:p>
            <a:pPr lvl="0"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Номинация: «Слайд – тренинг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Arial" charset="0"/>
              </a:rPr>
              <a:t>»</a:t>
            </a:r>
          </a:p>
          <a:p>
            <a:pPr lvl="0"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Arial" charset="0"/>
              </a:rPr>
              <a:t>«Военные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Arial" charset="0"/>
              </a:rPr>
              <a:t>загадалки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entury Gothic"/>
                <a:cs typeface="Arial" charset="0"/>
              </a:rPr>
              <a:t>»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Century Gothic"/>
              <a:cs typeface="Arial" charset="0"/>
            </a:endParaRPr>
          </a:p>
          <a:p>
            <a:pPr lvl="0"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детей старшего возраста)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5" y="1338114"/>
            <a:ext cx="1271935" cy="118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4" y="3113117"/>
            <a:ext cx="3702796" cy="373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63" y="764704"/>
            <a:ext cx="2274291" cy="229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6574"/>
            <a:ext cx="4134844" cy="417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1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96136" y="2636912"/>
            <a:ext cx="3347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Илья Муромец,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Добрыня Никитич,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Алёша Попович.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438803" y="188641"/>
            <a:ext cx="7661589" cy="1872207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Назовите имена трех самых известных древнерусских богатырей?</a:t>
            </a:r>
            <a:r>
              <a:rPr lang="ru-RU" sz="24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 </a:t>
            </a: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5436096" y="2348880"/>
            <a:ext cx="3707904" cy="2149221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>
            <a:hlinkClick r:id="" action="ppaction://hlinkshowjump?jump=nextslide"/>
          </p:cNvPr>
          <p:cNvSpPr/>
          <p:nvPr/>
        </p:nvSpPr>
        <p:spPr>
          <a:xfrm>
            <a:off x="5940151" y="4652355"/>
            <a:ext cx="1934530" cy="579005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Рамка 1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Рамка 1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Рамка 1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Рамка 2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Рамка 2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Рамка 3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Рамка 3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Рамка 3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Рамка 4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Рамка 4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Рамка 4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Рамка 4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Рамка 5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Рамка 5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Рамка 5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Рамка 6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Рамка 6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Рамка 6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Рамка 7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Рамка 7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76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77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78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79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80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82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62957" y="3529924"/>
            <a:ext cx="187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Разведчик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Кого называют бойцом «невидимого фронта», опровергнувшим поговорку «Один в поле не воин»?</a:t>
            </a:r>
          </a:p>
          <a:p>
            <a:pPr lvl="0"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029401" y="3428632"/>
            <a:ext cx="2306248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Рамка 1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Рамка 1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Рамка 2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Рамка 2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Рамка 3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мка 3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мка 3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Рамка 3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Рамка 4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Рамка 4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Рамка 4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Рамка 5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Рамка 5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Рамка 5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Рамка 6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Рамка 6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Рамка 6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6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Рамка 6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Рамка 7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Рамка 7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Рамка 7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8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Рамка 8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8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Рамка 8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8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Рамка 8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9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Рамка 9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9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Рамка 9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96" name="Freeform 8"/>
          <p:cNvSpPr>
            <a:spLocks/>
          </p:cNvSpPr>
          <p:nvPr/>
        </p:nvSpPr>
        <p:spPr bwMode="auto">
          <a:xfrm>
            <a:off x="1533176" y="3217531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97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98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99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100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101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7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13720" y="3515410"/>
            <a:ext cx="1594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Капитан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Как называют человека который управляет судном?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029400" y="3428632"/>
            <a:ext cx="2070991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Рамка 1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Рамка 1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Рамка 2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Рамка 2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Рамка 3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мка 3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мка 3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2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7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511980" y="3515410"/>
            <a:ext cx="1184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Погон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Как называются наплечные знаки в русской армии и на флоте? </a:t>
            </a:r>
          </a:p>
          <a:p>
            <a:pPr lvl="0"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029401" y="3428632"/>
            <a:ext cx="1913066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Рамка 1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21" name="Блок-схема: узел суммирования 20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35464" y="3541178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Юнга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1547665" y="0"/>
            <a:ext cx="7200800" cy="298522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Как называют молодого 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матроса на судне? 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029401" y="3428632"/>
            <a:ext cx="1913066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Рамка 1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Рамка 1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Рамка 2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Рамка 2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Рамка 3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мка 3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мка 3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0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66093" y="3478883"/>
            <a:ext cx="213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Тельняшка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Назови самую распространённую среди моряков одежду? 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5871729" y="3380269"/>
            <a:ext cx="222841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6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64466" y="3527246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Маяк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6029401" y="3428632"/>
            <a:ext cx="1913066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Как называют башню с сигнальными  огнями на берегу моря?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Волна 18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4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Рекомендации по использованию презентации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приём ПАЗЗЛЫ. </a:t>
            </a:r>
            <a:endParaRPr kumimoji="0" lang="ru-RU" sz="2400" i="0" u="sng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Презентация может быть использована для проведения мероприятий, для самостоятельной работы, для занятий и уроков детей как в детском саду так и в школе. Все переходы по щелчку.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2" y="2996952"/>
            <a:ext cx="3024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D2CB6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D2CB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кнопка вперед</a:t>
            </a:r>
            <a:endParaRPr lang="ru-RU" sz="2400" b="1" dirty="0">
              <a:solidFill>
                <a:srgbClr val="D2CB6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323529" y="3861048"/>
            <a:ext cx="1368152" cy="504056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66296"/>
            <a:ext cx="1656183" cy="7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1" y="3861048"/>
            <a:ext cx="2376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D2CB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кнопка </a:t>
            </a:r>
            <a:r>
              <a:rPr lang="ru-RU" sz="2400" b="1" dirty="0" smtClean="0">
                <a:solidFill>
                  <a:srgbClr val="D2CB6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solidFill>
                <a:srgbClr val="D2CB6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Цель: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Создание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веселого праздничного настроения.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Задачи: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-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расширять представления детей о Российской Армии;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- закрепить знания детей о военной технике;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- развивать познавательные процессы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;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Helvetica Neue"/>
            </a:endParaRPr>
          </a:p>
          <a:p>
            <a:pPr lvl="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- закреплять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знания детей о разнообразии военных профессий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;</a:t>
            </a:r>
            <a:r>
              <a:rPr lang="ru-RU" sz="2400" b="1" dirty="0">
                <a:solidFill>
                  <a:srgbClr val="DFDCB7">
                    <a:lumMod val="50000"/>
                  </a:srgbClr>
                </a:solidFill>
                <a:latin typeface="Helvetica Neue"/>
              </a:rPr>
              <a:t> </a:t>
            </a:r>
            <a:endParaRPr lang="ru-RU" sz="2400" b="1" dirty="0" smtClean="0">
              <a:solidFill>
                <a:srgbClr val="DFDCB7">
                  <a:lumMod val="50000"/>
                </a:srgbClr>
              </a:solidFill>
              <a:latin typeface="Helvetica Neue"/>
            </a:endParaRPr>
          </a:p>
          <a:p>
            <a:pPr lvl="0"/>
            <a:r>
              <a:rPr lang="ru-RU" sz="2400" dirty="0" smtClean="0">
                <a:solidFill>
                  <a:srgbClr val="DFDCB7">
                    <a:lumMod val="50000"/>
                  </a:srgbClr>
                </a:solidFill>
                <a:latin typeface="Helvetica Neue"/>
              </a:rPr>
              <a:t>-</a:t>
            </a:r>
            <a:r>
              <a:rPr lang="ru-RU" sz="2400" b="1" dirty="0" smtClean="0">
                <a:solidFill>
                  <a:srgbClr val="DFDCB7">
                    <a:lumMod val="50000"/>
                  </a:srgbClr>
                </a:solidFill>
                <a:latin typeface="Helvetica Neue"/>
              </a:rPr>
              <a:t> </a:t>
            </a:r>
            <a:r>
              <a:rPr lang="ru-RU" sz="2400" dirty="0" smtClean="0">
                <a:solidFill>
                  <a:srgbClr val="DFDCB7">
                    <a:lumMod val="50000"/>
                  </a:srgbClr>
                </a:solidFill>
                <a:latin typeface="Helvetica Neue"/>
              </a:rPr>
              <a:t>воспитание </a:t>
            </a:r>
            <a:r>
              <a:rPr lang="ru-RU" sz="2400" dirty="0">
                <a:solidFill>
                  <a:srgbClr val="DFDCB7">
                    <a:lumMod val="50000"/>
                  </a:srgbClr>
                </a:solidFill>
                <a:latin typeface="Helvetica Neue"/>
              </a:rPr>
              <a:t>нравственно-патриотических чувств, любви к Родине, уважения к Российской армии</a:t>
            </a:r>
            <a:r>
              <a:rPr lang="ru-RU" sz="2400" dirty="0" smtClean="0">
                <a:solidFill>
                  <a:srgbClr val="DFDCB7">
                    <a:lumMod val="50000"/>
                  </a:srgbClr>
                </a:solidFill>
                <a:latin typeface="Helvetica Neue"/>
              </a:rPr>
              <a:t>;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- активизировать словарный запас.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4"/>
            <a:ext cx="8280920" cy="583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75"/>
              </a:spcAft>
              <a:buSzPts val="1000"/>
              <a:tabLst>
                <a:tab pos="457200" algn="l"/>
              </a:tabLst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День защитника Отечества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—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праздник, который отмечают по всей России и даже за ее пределами. В детских садах проходят утренники, в школах устраивают торжественные мероприятия с концертами 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конкурсами.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Поэтому для интеллектуального состязания можно выбрать вопросы, связанные с военной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темой.</a:t>
            </a:r>
            <a:r>
              <a:rPr lang="ru-RU" sz="2400" dirty="0">
                <a:solidFill>
                  <a:srgbClr val="DFDCB7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Определяют порядок ответов на эти и многие другие вопросы по-разному, но если коллектив </a:t>
            </a:r>
            <a:r>
              <a:rPr lang="ru-RU" sz="2400" dirty="0" smtClean="0">
                <a:solidFill>
                  <a:srgbClr val="DFDCB7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детей большой</a:t>
            </a:r>
            <a:r>
              <a:rPr lang="ru-RU" sz="2400" dirty="0">
                <a:solidFill>
                  <a:srgbClr val="DFDCB7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то лучше поделить воспитанников  на команды, чтобы они совещались друг с другом. Ответ стоит произносить только после разрешения воспитателя, а для определения того, кто будет это делать первым, стоит придумать какой-нибудь сигнал: позвонить в обычный колокольчик, нажать на детскую игрушку-пищалку, просто поднять руку, зажечь фонарик и т.п</a:t>
            </a:r>
            <a:r>
              <a:rPr lang="ru-RU" sz="2400" dirty="0" smtClean="0">
                <a:solidFill>
                  <a:srgbClr val="DFDCB7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DFDCB7">
                  <a:lumMod val="50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820891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1275"/>
              </a:spcAft>
            </a:pPr>
            <a:endParaRPr lang="ru-R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чало 2 слай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7517" y="5357680"/>
            <a:ext cx="804360" cy="810091"/>
          </a:xfrm>
          <a:prstGeom prst="rect">
            <a:avLst/>
          </a:prstGeom>
        </p:spPr>
      </p:pic>
      <p:sp>
        <p:nvSpPr>
          <p:cNvPr id="14" name="Волна 13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6710" y="1196752"/>
            <a:ext cx="5570581" cy="2376264"/>
          </a:xfrm>
          <a:prstGeom prst="rect">
            <a:avLst/>
          </a:prstGeom>
          <a:solidFill>
            <a:srgbClr val="FF33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Поздравляем мальчиков</a:t>
            </a:r>
          </a:p>
          <a:p>
            <a:pPr algn="ctr"/>
            <a:r>
              <a:rPr lang="ru-RU" sz="4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Днём Защитника Отечества!</a:t>
            </a:r>
            <a:endParaRPr lang="ru-RU" sz="4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&amp;Scy;&amp;vcy;&amp;iecy;&amp;tcy;&amp;ocy;&amp;vcy;&amp;ycy;&amp;iecy; &amp;ecy;&amp;fcy;&amp;fcy;&amp;iecy;&amp;kcy;&amp;tcy;&amp;ycy; &amp;dcy;&amp;lcy;&amp;yacy; &amp;dcy;&amp;icy;&amp;zcy;&amp;acy;&amp;jcy;&amp;ncy;&amp;acy; - &amp;Scy;&amp;tcy;&amp;rcy;&amp;acy;&amp;ncy;&amp;icy;&amp;tscy;&amp;acy; 7 - &amp;Fcy;&amp;ocy;&amp;rcy;&amp;ucy;&amp;m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4750">
            <a:off x="6853270" y="2290375"/>
            <a:ext cx="1983585" cy="21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&amp;Scy;&amp;Acy;&amp;L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8" y="2528855"/>
            <a:ext cx="1508982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610744" y="5081491"/>
            <a:ext cx="4265512" cy="1371845"/>
            <a:chOff x="2610744" y="5081491"/>
            <a:chExt cx="3977480" cy="1371845"/>
          </a:xfrm>
        </p:grpSpPr>
        <p:sp>
          <p:nvSpPr>
            <p:cNvPr id="20" name="Волна 19"/>
            <p:cNvSpPr/>
            <p:nvPr/>
          </p:nvSpPr>
          <p:spPr>
            <a:xfrm>
              <a:off x="2610744" y="5081491"/>
              <a:ext cx="3922512" cy="1371845"/>
            </a:xfrm>
            <a:prstGeom prst="wave">
              <a:avLst>
                <a:gd name="adj1" fmla="val 7402"/>
                <a:gd name="adj2" fmla="val -23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rgbClr val="0070C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28168" y="5373216"/>
              <a:ext cx="39600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Отгадайте </a:t>
              </a:r>
            </a:p>
            <a:p>
              <a:pPr algn="ctr"/>
              <a:r>
                <a:rPr lang="ru-RU" sz="2800" b="1" i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з</a:t>
              </a:r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адание викторины</a:t>
              </a:r>
              <a:endParaRPr lang="ru-RU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&amp;Ncy;&amp;ocy;&amp;vcy;&amp;ocy;&amp;scy;&amp;tcy;&amp;icy; - &amp;Dcy;&amp;ncy;&amp;iecy;&amp;vcy;&amp;ncy;&amp;icy;&amp;kcy;.&amp;rcy;&amp;ucy;: &amp;Scy; &amp;Dcy;&amp;ncy;&amp;iocy;&amp;mcy; &amp;Zcy;&amp;acy;&amp;shchcy;&amp;icy;&amp;tcy;&amp;ncy;&amp;icy;&amp;kcy;&amp;acy; &amp;Ocy;&amp;tcy;&amp;iecy;&amp;chcy;&amp;iecy;&amp;scy;&amp;tcy;&amp;vcy;&amp;acy;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&amp;Ncy;&amp;ocy;&amp;vcy;&amp;ocy;&amp;scy;&amp;tcy;&amp;icy; - &amp;Dcy;&amp;ncy;&amp;iecy;&amp;vcy;&amp;ncy;&amp;icy;&amp;kcy;.&amp;rcy;&amp;ucy;: &amp;Scy; &amp;Dcy;&amp;ncy;&amp;iocy;&amp;mcy; &amp;Zcy;&amp;acy;&amp;shchcy;&amp;icy;&amp;tcy;&amp;ncy;&amp;icy;&amp;kcy;&amp;acy; &amp;Ocy;&amp;tcy;&amp;iecy;&amp;chcy;&amp;iecy;&amp;scy;&amp;tcy;&amp;vcy;&amp;acy;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Волна 10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Через что попадают в танк?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AutoShape 8" descr="&amp;Ncy;&amp;ocy;&amp;vcy;&amp;ocy;&amp;scy;&amp;tcy;&amp;icy; - &amp;Dcy;&amp;ncy;&amp;iecy;&amp;vcy;&amp;ncy;&amp;icy;&amp;kcy;.&amp;rcy;&amp;ucy;: &amp;Scy; &amp;Dcy;&amp;ncy;&amp;iocy;&amp;mcy; &amp;Zcy;&amp;acy;&amp;shchcy;&amp;icy;&amp;tcy;&amp;ncy;&amp;icy;&amp;kcy;&amp;acy; &amp;Ocy;&amp;tcy;&amp;iecy;&amp;chcy;&amp;iecy;&amp;scy;&amp;tcy;&amp;vcy;&amp;acy;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Волна 40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9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Рамка 9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60309" y="3527246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Через люк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029400" y="3428632"/>
            <a:ext cx="2213000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3" name="Freeform 9"/>
          <p:cNvSpPr>
            <a:spLocks/>
          </p:cNvSpPr>
          <p:nvPr/>
        </p:nvSpPr>
        <p:spPr bwMode="auto">
          <a:xfrm>
            <a:off x="3918164" y="3220757"/>
            <a:ext cx="1517932" cy="1126715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>
            <a:off x="4114126" y="5392242"/>
            <a:ext cx="1321970" cy="1166481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7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8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9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50" name="Freeform 16"/>
          <p:cNvSpPr>
            <a:spLocks/>
          </p:cNvSpPr>
          <p:nvPr/>
        </p:nvSpPr>
        <p:spPr bwMode="auto">
          <a:xfrm>
            <a:off x="263307" y="5392242"/>
            <a:ext cx="1499269" cy="1166481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51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1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371717" y="3560409"/>
            <a:ext cx="166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дмирал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Кто руководит флотом?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6029401" y="3428632"/>
            <a:ext cx="2004887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олна 18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716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Рамка 1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Рамка 2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4114126" y="5392242"/>
            <a:ext cx="1321970" cy="1166481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34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36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>
            <a:off x="263307" y="5392242"/>
            <a:ext cx="1499269" cy="1166481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38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200612" y="3478883"/>
            <a:ext cx="1703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 одной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Сколько битв проиграл А.В. Суворов?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6029401" y="3428632"/>
            <a:ext cx="1913066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олна 18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Рамка 2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Рамка 3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Рамка 3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Рамка 3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2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>
            <a:off x="4114126" y="5392242"/>
            <a:ext cx="1321970" cy="1166481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6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7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49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9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35464" y="3486381"/>
            <a:ext cx="1158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Каска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029401" y="3428632"/>
            <a:ext cx="1880061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1754163" y="188640"/>
            <a:ext cx="6706269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Это головной убор  бойца, который надевают во время боя, чтобы защитить голову от ранений?</a:t>
            </a:r>
            <a:r>
              <a:rPr lang="ru-RU" sz="2400" dirty="0" smtClean="0">
                <a:solidFill>
                  <a:srgbClr val="333333"/>
                </a:solidFill>
                <a:latin typeface="Arial"/>
                <a:ea typeface="Times New Roman"/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Волна 18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Рамка 2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мка 2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Рамка 2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Рамка 3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Рамка 3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Рамка 3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Рамка 4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Рамка 4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Рамка 4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Рамка 4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Freeform 6"/>
          <p:cNvSpPr>
            <a:spLocks/>
          </p:cNvSpPr>
          <p:nvPr/>
        </p:nvSpPr>
        <p:spPr bwMode="auto">
          <a:xfrm>
            <a:off x="263307" y="3220757"/>
            <a:ext cx="1553703" cy="1124304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>
            <a:off x="2661516" y="3255754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53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5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5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57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58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59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0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6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656667" y="3478884"/>
            <a:ext cx="1589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Гранату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754163" y="188640"/>
            <a:ext cx="6994301" cy="2796581"/>
          </a:xfrm>
          <a:prstGeom prst="wave">
            <a:avLst>
              <a:gd name="adj1" fmla="val 7402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Какой боевой снаряд бывалые солдаты называют «карманной артиллерией»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  <a:ea typeface="Times New Roman"/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6029400" y="3428632"/>
            <a:ext cx="2212999" cy="720448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олна 13">
            <a:hlinkClick r:id="" action="ppaction://hlinkshowjump?jump=nextslide"/>
          </p:cNvPr>
          <p:cNvSpPr/>
          <p:nvPr/>
        </p:nvSpPr>
        <p:spPr>
          <a:xfrm>
            <a:off x="6364545" y="4368143"/>
            <a:ext cx="1577922" cy="660952"/>
          </a:xfrm>
          <a:prstGeom prst="wave">
            <a:avLst>
              <a:gd name="adj1" fmla="val 11621"/>
              <a:gd name="adj2" fmla="val -23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1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Рамка 1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Рамка 2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Рамка 2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Рамка 2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2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Рамка 2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2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Рамка 32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5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Рамка 35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38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Рамка 38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1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Рамка 41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4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Рамка 44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47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Рамка 47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0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Рамка 50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3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Рамка 53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6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Рамка 56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88096" y="3284984"/>
            <a:ext cx="5148000" cy="3296489"/>
            <a:chOff x="317374" y="3363969"/>
            <a:chExt cx="5148000" cy="3296489"/>
          </a:xfrm>
        </p:grpSpPr>
        <p:pic>
          <p:nvPicPr>
            <p:cNvPr id="59" name="Picture 1" descr="C:\Users\Ludmila\Desktop\0_8a6d1_ef4abdc7_X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80" y="3501008"/>
              <a:ext cx="4824000" cy="31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Рамка 59"/>
            <p:cNvSpPr/>
            <p:nvPr/>
          </p:nvSpPr>
          <p:spPr>
            <a:xfrm>
              <a:off x="317374" y="3363969"/>
              <a:ext cx="5148000" cy="3296489"/>
            </a:xfrm>
            <a:prstGeom prst="frame">
              <a:avLst>
                <a:gd name="adj1" fmla="val 485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Freeform 7"/>
          <p:cNvSpPr>
            <a:spLocks/>
          </p:cNvSpPr>
          <p:nvPr/>
        </p:nvSpPr>
        <p:spPr bwMode="auto">
          <a:xfrm>
            <a:off x="2661516" y="3220757"/>
            <a:ext cx="1503935" cy="1277344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3" name="Freeform 8"/>
          <p:cNvSpPr>
            <a:spLocks/>
          </p:cNvSpPr>
          <p:nvPr/>
        </p:nvSpPr>
        <p:spPr bwMode="auto">
          <a:xfrm>
            <a:off x="1519956" y="3220757"/>
            <a:ext cx="1384180" cy="1283370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2812376" y="4305295"/>
            <a:ext cx="1550592" cy="1155635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1365986" y="4307705"/>
            <a:ext cx="1718560" cy="1335187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6" name="Freeform 13"/>
          <p:cNvSpPr>
            <a:spLocks/>
          </p:cNvSpPr>
          <p:nvPr/>
        </p:nvSpPr>
        <p:spPr bwMode="auto">
          <a:xfrm>
            <a:off x="2644408" y="5241613"/>
            <a:ext cx="1704563" cy="1317110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7" name="Freeform 14"/>
          <p:cNvSpPr>
            <a:spLocks/>
          </p:cNvSpPr>
          <p:nvPr/>
        </p:nvSpPr>
        <p:spPr bwMode="auto">
          <a:xfrm>
            <a:off x="4073690" y="4131769"/>
            <a:ext cx="1362406" cy="1467741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8" name="Freeform 15"/>
          <p:cNvSpPr>
            <a:spLocks/>
          </p:cNvSpPr>
          <p:nvPr/>
        </p:nvSpPr>
        <p:spPr bwMode="auto">
          <a:xfrm>
            <a:off x="1509069" y="5417548"/>
            <a:ext cx="1384180" cy="114117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9" name="Freeform 17"/>
          <p:cNvSpPr>
            <a:spLocks/>
          </p:cNvSpPr>
          <p:nvPr/>
        </p:nvSpPr>
        <p:spPr bwMode="auto">
          <a:xfrm>
            <a:off x="263307" y="4154665"/>
            <a:ext cx="1381069" cy="1434000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72" name="Блок-схема: узел суммирования 71">
            <a:hlinkClick r:id="" action="ppaction://hlinkshowjump?jump=endshow"/>
          </p:cNvPr>
          <p:cNvSpPr/>
          <p:nvPr/>
        </p:nvSpPr>
        <p:spPr>
          <a:xfrm>
            <a:off x="8460432" y="6376876"/>
            <a:ext cx="288032" cy="283582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6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867</TotalTime>
  <Words>296</Words>
  <Application>Microsoft Office PowerPoint</Application>
  <PresentationFormat>Экран (4:3)</PresentationFormat>
  <Paragraphs>90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</dc:creator>
  <cp:lastModifiedBy>admin</cp:lastModifiedBy>
  <cp:revision>88</cp:revision>
  <dcterms:created xsi:type="dcterms:W3CDTF">2015-02-01T09:00:26Z</dcterms:created>
  <dcterms:modified xsi:type="dcterms:W3CDTF">2017-09-14T14:32:31Z</dcterms:modified>
</cp:coreProperties>
</file>